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1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5"/>
    <p:restoredTop sz="94690"/>
  </p:normalViewPr>
  <p:slideViewPr>
    <p:cSldViewPr snapToGrid="0" snapToObjects="1">
      <p:cViewPr varScale="1">
        <p:scale>
          <a:sx n="101" d="100"/>
          <a:sy n="101" d="100"/>
        </p:scale>
        <p:origin x="2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FE01F-8095-2444-B79D-25A3C7414B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A5418E-4BCD-7348-88C7-92D2B0EAF1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73F41-7E13-E448-8095-1D230E8EE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B8-33AC-F444-9DA7-09EECE65ED5C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C4A604-4E25-6D4E-9E60-0BD5BB47B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9F4BB-A339-4A45-B7ED-8356676C0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5126-D344-C74A-AD70-0ECD7B48C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074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B9511-476C-2847-9388-2114B03EE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CEBEBA-AED2-C641-8169-75DF822D87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CE2211-745A-D940-827D-5E34E1C6B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B8-33AC-F444-9DA7-09EECE65ED5C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50F4F-1CC8-C241-9D23-180DA54E4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FFB2F-8DAB-0B45-A894-6ED387589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5126-D344-C74A-AD70-0ECD7B48C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753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E10C53-D115-6B42-9CC7-9E415A29C4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6FC050-34B0-724F-8ABA-502CF9E0D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FDB1F-B0ED-B142-9945-53F806BC2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B8-33AC-F444-9DA7-09EECE65ED5C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60C80-E4A8-EC40-8820-E7D8EE2EC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AD8BD-3FD9-5647-A069-01A529C34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5126-D344-C74A-AD70-0ECD7B48C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258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DF28A-B8FB-7646-A424-7AC259F8C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326C4-493C-F74B-9B75-FD2A54CC4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D0FF7-5A34-4F40-ABE3-99A9F34F1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B8-33AC-F444-9DA7-09EECE65ED5C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80FEA-236E-A149-B699-326191CB8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C33825-C4E8-5640-AF4E-0ABDA3A2A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5126-D344-C74A-AD70-0ECD7B48C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32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4DFFD-00BD-F242-952B-A7A00B383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3EE408-E242-5B45-9700-AE1BB1D83E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66972-7C8E-7C45-A680-D528F4C64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B8-33AC-F444-9DA7-09EECE65ED5C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5E661-D321-DC41-BE94-065A52EBE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F3EEE-F430-3248-9273-F57087237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5126-D344-C74A-AD70-0ECD7B48C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464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FB011-CC62-D247-8AF6-AEDA59FE2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A25E0-FEE6-4B41-9AB0-7D12E1BFF2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68086C-76BC-3D41-9FE8-6E8BCCFCD9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D0F4F3-0B07-5042-BD4C-30EB2BDEF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B8-33AC-F444-9DA7-09EECE65ED5C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318110-A2B7-2940-9072-380A7ABFD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88826A-5710-DE4C-993D-14C630C9C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5126-D344-C74A-AD70-0ECD7B48C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404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C12FF-8209-5F4F-8599-EB56B3DC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15228F-C94F-5544-992A-2760766ED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E4F02B-E3AB-FB43-A0CC-E46321BC2A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FC8583-19FD-2D43-AF93-CF1438B8ED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7A4F03-4C0B-FF4C-B6FD-B421E44D91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CCF632-38BB-E743-AF5B-488D0D6B8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B8-33AC-F444-9DA7-09EECE65ED5C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84C0A3-555B-054C-8E0C-1C541BA9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DE7D1B-A500-1643-B1BC-35F334BF8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5126-D344-C74A-AD70-0ECD7B48C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873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D8811-E62D-B241-91A3-5B64DB385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8302EE-3B84-C94E-A5E7-4AC08A7FF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B8-33AC-F444-9DA7-09EECE65ED5C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E8ECE2-6106-024D-80F3-74324A9E3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275E90-E508-4348-82F3-F125CEC87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5126-D344-C74A-AD70-0ECD7B48C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934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AA95F2-0C3D-4843-B884-3C1F4B14F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B8-33AC-F444-9DA7-09EECE65ED5C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5D8E09-2E87-7F46-BA42-4A92B20CC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D9B7F8-2BDD-5940-B99D-5550C222C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5126-D344-C74A-AD70-0ECD7B48C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261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88904-CCAF-A34B-92E1-2E905E58B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ACC5D-7560-6049-BBD7-0EF5601BA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BB9AC2-1DEF-7043-BAB8-827F3565DF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2AE38F-939D-844B-91A3-70083E5FA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B8-33AC-F444-9DA7-09EECE65ED5C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F96C6D-DE59-4242-B54C-1DD0C74C4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183EE9-D122-3242-9469-3433B36CE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5126-D344-C74A-AD70-0ECD7B48C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688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940E7-67E5-D14D-95C4-AAB33024F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ADFFD6-35E3-E646-9E35-A22B002170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11B00A-2035-6545-8A23-C824662B1E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AF9873-472C-3E4A-BF68-72D9D0479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B8-33AC-F444-9DA7-09EECE65ED5C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22B0EC-73C0-BD44-82C1-84155B33E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A72CDE-7BBC-6B45-909B-62205D773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B5126-D344-C74A-AD70-0ECD7B48C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792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97BE3F-A900-9B4F-B6F5-AED663F27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807235-6AFF-1346-AFD5-EE27A9DC0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CFA9A-5B86-8B4B-9499-DBE3CAA289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622B8-33AC-F444-9DA7-09EECE65ED5C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3B25C-DC77-D248-B239-CFA70F814A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33E80A-D912-0444-9A6A-31FA7946BE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B5126-D344-C74A-AD70-0ECD7B48C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559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amc.org/media/23616/download" TargetMode="External"/><Relationship Id="rId2" Type="http://schemas.openxmlformats.org/officeDocument/2006/relationships/hyperlink" Target="https://www.mededportal.org/doi/10.15766/mep_2374-8265.9248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hyperlink" Target="https://www.aamc.org/professional-development/affinity-groups/gwims/toolk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A191C-9F6A-5F43-9419-F0094A59A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764F1-8F28-1C45-92AB-39C8DB762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Management-Time Management-</a:t>
            </a:r>
            <a:r>
              <a:rPr lang="en-GB" dirty="0" err="1"/>
              <a:t>Leadership.ppt</a:t>
            </a:r>
            <a:endParaRPr lang="en-GB" dirty="0"/>
          </a:p>
          <a:p>
            <a:r>
              <a:rPr lang="en-GB" dirty="0"/>
              <a:t>Work Life Integration </a:t>
            </a:r>
            <a:r>
              <a:rPr lang="en-GB" dirty="0" err="1"/>
              <a:t>Tips.doc</a:t>
            </a:r>
            <a:endParaRPr lang="en-GB" dirty="0"/>
          </a:p>
          <a:p>
            <a:r>
              <a:rPr lang="en-US" dirty="0">
                <a:hlinkClick r:id="rId2"/>
              </a:rPr>
              <a:t>Women in Medicine Wellness Workshop: Work-Life Integration | MedEdPORTAL</a:t>
            </a:r>
            <a:endParaRPr lang="en-US" dirty="0"/>
          </a:p>
          <a:p>
            <a:r>
              <a:rPr lang="en-US" u="sng" dirty="0">
                <a:hlinkClick r:id="rId3"/>
              </a:rPr>
              <a:t>https://www.aamc.org/media/23616/download</a:t>
            </a:r>
            <a:r>
              <a:rPr lang="en-US" u="sng" dirty="0"/>
              <a:t>  </a:t>
            </a:r>
          </a:p>
          <a:p>
            <a:r>
              <a:rPr lang="en-US" u="sng" dirty="0">
                <a:hlinkClick r:id="rId4"/>
              </a:rPr>
              <a:t>https://www.aamc.org/professional-development/affinity-groups/gwims/toolkit</a:t>
            </a:r>
            <a:endParaRPr lang="en-GB" dirty="0"/>
          </a:p>
          <a:p>
            <a:r>
              <a:rPr lang="en-GB" dirty="0" err="1"/>
              <a:t>TimeManagementOnlineTools.doc</a:t>
            </a:r>
            <a:endParaRPr lang="en-GB" dirty="0"/>
          </a:p>
          <a:p>
            <a:r>
              <a:rPr lang="en-GB" dirty="0"/>
              <a:t>Young Academicians Schedule 2019-2020.pdf</a:t>
            </a:r>
          </a:p>
        </p:txBody>
      </p:sp>
      <p:pic>
        <p:nvPicPr>
          <p:cNvPr id="6" name="Graphic 5" descr="Rating 3 Star with solid fill">
            <a:extLst>
              <a:ext uri="{FF2B5EF4-FFF2-40B4-BE49-F238E27FC236}">
                <a16:creationId xmlns:a16="http://schemas.microsoft.com/office/drawing/2014/main" id="{1E57BA7F-C171-EC48-9E07-4A1881CCC1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9482" y="1661064"/>
            <a:ext cx="697424" cy="760826"/>
          </a:xfrm>
          <a:prstGeom prst="rect">
            <a:avLst/>
          </a:prstGeom>
        </p:spPr>
      </p:pic>
      <p:pic>
        <p:nvPicPr>
          <p:cNvPr id="7" name="Graphic 6" descr="Rating 3 Star with solid fill">
            <a:extLst>
              <a:ext uri="{FF2B5EF4-FFF2-40B4-BE49-F238E27FC236}">
                <a16:creationId xmlns:a16="http://schemas.microsoft.com/office/drawing/2014/main" id="{5B6A9510-402A-E043-8819-C5EE68A80AF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9482" y="3538600"/>
            <a:ext cx="697424" cy="760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172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58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Finkel</dc:creator>
  <cp:lastModifiedBy>Richard Finkel</cp:lastModifiedBy>
  <cp:revision>2</cp:revision>
  <dcterms:created xsi:type="dcterms:W3CDTF">2021-03-09T16:23:08Z</dcterms:created>
  <dcterms:modified xsi:type="dcterms:W3CDTF">2021-03-09T16:24:18Z</dcterms:modified>
</cp:coreProperties>
</file>